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Old Standard TT"/>
      <p:regular r:id="rId19"/>
      <p:bold r:id="rId20"/>
      <p: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ldStandardTT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ldStandardTT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ldStandardTT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0357f_0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0357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3662a21ccf_0_7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3662a21ccf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3662a21ccf_0_9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3662a21ccf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c6f90357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c6f90357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5d562dcafb_1_7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5d562dcafb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90357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903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3662a21cc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3662a21cc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3662a21ccf_0_2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3662a21cc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3662a21ccf_0_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3662a21ccf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3662a21cc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3662a21cc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3662a21cc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3662a21cc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c6f90357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c6f90357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3662a21ccf_0_6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3662a21ccf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rgbClr val="005737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title"/>
          </p:nvPr>
        </p:nvSpPr>
        <p:spPr>
          <a:xfrm>
            <a:off x="265500" y="1205675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Proyecto final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265500" y="2592326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ANÁLISIS Y DISEÑO DE SISTEMAS DE INFORMACIÓN</a:t>
            </a:r>
            <a:endParaRPr sz="1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3"/>
          <p:cNvSpPr/>
          <p:nvPr/>
        </p:nvSpPr>
        <p:spPr>
          <a:xfrm>
            <a:off x="4572000" y="0"/>
            <a:ext cx="4697400" cy="5143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62" name="Google Shape;62;p13" title="ChatGPT Image 26 may 2025, 20_17_04.png"/>
          <p:cNvPicPr preferRelativeResize="0"/>
          <p:nvPr/>
        </p:nvPicPr>
        <p:blipFill rotWithShape="1">
          <a:blip r:embed="rId3">
            <a:alphaModFix/>
          </a:blip>
          <a:srcRect b="20677" l="0" r="0" t="20677"/>
          <a:stretch/>
        </p:blipFill>
        <p:spPr>
          <a:xfrm>
            <a:off x="4857150" y="1361575"/>
            <a:ext cx="4127099" cy="2420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LOL</a:t>
            </a: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0" y="0"/>
            <a:ext cx="9144000" cy="172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1" name="Google Shape;151;p22"/>
          <p:cNvSpPr txBox="1"/>
          <p:nvPr>
            <p:ph type="ctrTitle"/>
          </p:nvPr>
        </p:nvSpPr>
        <p:spPr>
          <a:xfrm>
            <a:off x="0" y="86250"/>
            <a:ext cx="9324600" cy="7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5737"/>
                </a:solidFill>
                <a:latin typeface="Arial"/>
                <a:ea typeface="Arial"/>
                <a:cs typeface="Arial"/>
                <a:sym typeface="Arial"/>
              </a:rPr>
              <a:t>Las pruebas de usuario confirmaron que el nuevo prototipo ofrece un flujo más eficiente y una interfaz más intuitiva y amigable</a:t>
            </a:r>
            <a:endParaRPr sz="2600">
              <a:solidFill>
                <a:srgbClr val="00573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2"/>
          <p:cNvSpPr/>
          <p:nvPr/>
        </p:nvSpPr>
        <p:spPr>
          <a:xfrm>
            <a:off x="0" y="953900"/>
            <a:ext cx="9144000" cy="4243200"/>
          </a:xfrm>
          <a:prstGeom prst="rect">
            <a:avLst/>
          </a:prstGeom>
          <a:solidFill>
            <a:srgbClr val="00573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53" name="Google Shape;15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8851" y="1345550"/>
            <a:ext cx="6586301" cy="345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LOL</a:t>
            </a:r>
            <a:endParaRPr/>
          </a:p>
        </p:txBody>
      </p:sp>
      <p:sp>
        <p:nvSpPr>
          <p:cNvPr id="159" name="Google Shape;159;p23"/>
          <p:cNvSpPr/>
          <p:nvPr/>
        </p:nvSpPr>
        <p:spPr>
          <a:xfrm>
            <a:off x="0" y="0"/>
            <a:ext cx="9144000" cy="5197200"/>
          </a:xfrm>
          <a:prstGeom prst="rect">
            <a:avLst/>
          </a:prstGeom>
          <a:solidFill>
            <a:srgbClr val="00573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60" name="Google Shape;16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647700"/>
            <a:ext cx="8686800" cy="384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/>
          <p:nvPr/>
        </p:nvSpPr>
        <p:spPr>
          <a:xfrm>
            <a:off x="0" y="0"/>
            <a:ext cx="9144000" cy="734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6" name="Google Shape;166;p24"/>
          <p:cNvSpPr txBox="1"/>
          <p:nvPr>
            <p:ph idx="4294967295" type="ctrTitle"/>
          </p:nvPr>
        </p:nvSpPr>
        <p:spPr>
          <a:xfrm>
            <a:off x="104525" y="116700"/>
            <a:ext cx="8118600" cy="6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>
                <a:solidFill>
                  <a:srgbClr val="005737"/>
                </a:solidFill>
                <a:latin typeface="Arial"/>
                <a:ea typeface="Arial"/>
                <a:cs typeface="Arial"/>
                <a:sym typeface="Arial"/>
              </a:rPr>
              <a:t>Proyecto final</a:t>
            </a:r>
            <a:endParaRPr sz="2700">
              <a:solidFill>
                <a:srgbClr val="00573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4" title="Captura de pantalla 2025-05-27 a la(s) 10.23.37 a.m..png"/>
          <p:cNvPicPr preferRelativeResize="0"/>
          <p:nvPr/>
        </p:nvPicPr>
        <p:blipFill rotWithShape="1">
          <a:blip r:embed="rId3">
            <a:alphaModFix/>
          </a:blip>
          <a:srcRect b="0" l="999" r="0" t="1893"/>
          <a:stretch/>
        </p:blipFill>
        <p:spPr>
          <a:xfrm>
            <a:off x="489300" y="988625"/>
            <a:ext cx="8006824" cy="386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/>
          <p:nvPr/>
        </p:nvSpPr>
        <p:spPr>
          <a:xfrm>
            <a:off x="0" y="0"/>
            <a:ext cx="9144000" cy="761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73" name="Google Shape;173;p25"/>
          <p:cNvSpPr txBox="1"/>
          <p:nvPr>
            <p:ph idx="4294967295" type="ctrTitle"/>
          </p:nvPr>
        </p:nvSpPr>
        <p:spPr>
          <a:xfrm>
            <a:off x="104525" y="116700"/>
            <a:ext cx="8118600" cy="5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>
                <a:solidFill>
                  <a:srgbClr val="005737"/>
                </a:solidFill>
                <a:latin typeface="Arial"/>
                <a:ea typeface="Arial"/>
                <a:cs typeface="Arial"/>
                <a:sym typeface="Arial"/>
              </a:rPr>
              <a:t>Proyecto final</a:t>
            </a:r>
            <a:endParaRPr sz="2700">
              <a:solidFill>
                <a:srgbClr val="00573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4" name="Google Shape;174;p25" title="Captura de pantalla 2025-05-27 a la(s) 10.36.57 a.m..png"/>
          <p:cNvPicPr preferRelativeResize="0"/>
          <p:nvPr/>
        </p:nvPicPr>
        <p:blipFill rotWithShape="1">
          <a:blip r:embed="rId3">
            <a:alphaModFix/>
          </a:blip>
          <a:srcRect b="0" l="0" r="0" t="2856"/>
          <a:stretch/>
        </p:blipFill>
        <p:spPr>
          <a:xfrm>
            <a:off x="479400" y="1082150"/>
            <a:ext cx="8185176" cy="384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LOL</a:t>
            </a: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0" y="0"/>
            <a:ext cx="9144000" cy="172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69" name="Google Shape;69;p14"/>
          <p:cNvSpPr txBox="1"/>
          <p:nvPr>
            <p:ph type="ctrTitle"/>
          </p:nvPr>
        </p:nvSpPr>
        <p:spPr>
          <a:xfrm>
            <a:off x="128700" y="66800"/>
            <a:ext cx="8886600" cy="96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>
                <a:solidFill>
                  <a:srgbClr val="005737"/>
                </a:solidFill>
                <a:latin typeface="Arial"/>
                <a:ea typeface="Arial"/>
                <a:cs typeface="Arial"/>
                <a:sym typeface="Arial"/>
              </a:rPr>
              <a:t>El modo ninja entrega tus alimentos directamente a la puerta del salón según tu horario</a:t>
            </a:r>
            <a:endParaRPr sz="2500">
              <a:solidFill>
                <a:srgbClr val="00573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4"/>
          <p:cNvSpPr/>
          <p:nvPr/>
        </p:nvSpPr>
        <p:spPr>
          <a:xfrm>
            <a:off x="-3125" y="1032200"/>
            <a:ext cx="9144000" cy="4111500"/>
          </a:xfrm>
          <a:prstGeom prst="rect">
            <a:avLst/>
          </a:prstGeom>
          <a:solidFill>
            <a:srgbClr val="00573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3125" y="1151150"/>
            <a:ext cx="1900800" cy="3873600"/>
          </a:xfrm>
          <a:prstGeom prst="rect">
            <a:avLst/>
          </a:prstGeom>
          <a:solidFill>
            <a:srgbClr val="005737"/>
          </a:solidFill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31901" y="1151862"/>
            <a:ext cx="1899581" cy="3872200"/>
          </a:xfrm>
          <a:prstGeom prst="rect">
            <a:avLst/>
          </a:prstGeom>
          <a:solidFill>
            <a:srgbClr val="005737"/>
          </a:solidFill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5575" y="1151853"/>
            <a:ext cx="1899575" cy="3949896"/>
          </a:xfrm>
          <a:prstGeom prst="rect">
            <a:avLst/>
          </a:prstGeom>
          <a:solidFill>
            <a:srgbClr val="005737"/>
          </a:solidFill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LOL</a:t>
            </a: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0" y="0"/>
            <a:ext cx="9144000" cy="172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80" name="Google Shape;80;p15"/>
          <p:cNvSpPr txBox="1"/>
          <p:nvPr>
            <p:ph type="ctrTitle"/>
          </p:nvPr>
        </p:nvSpPr>
        <p:spPr>
          <a:xfrm>
            <a:off x="70000" y="177900"/>
            <a:ext cx="9324600" cy="7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>
                <a:solidFill>
                  <a:srgbClr val="005737"/>
                </a:solidFill>
                <a:latin typeface="Arial"/>
                <a:ea typeface="Arial"/>
                <a:cs typeface="Arial"/>
                <a:sym typeface="Arial"/>
              </a:rPr>
              <a:t>La pestaña "For Me" guarda  pedidos anteriores y recomienda combinaciones favoritas para repetirlas fácilmente</a:t>
            </a:r>
            <a:endParaRPr sz="2500">
              <a:solidFill>
                <a:srgbClr val="00573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5"/>
          <p:cNvSpPr/>
          <p:nvPr/>
        </p:nvSpPr>
        <p:spPr>
          <a:xfrm>
            <a:off x="0" y="953900"/>
            <a:ext cx="9144000" cy="4243200"/>
          </a:xfrm>
          <a:prstGeom prst="rect">
            <a:avLst/>
          </a:prstGeom>
          <a:solidFill>
            <a:srgbClr val="00573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6625" y="1550100"/>
            <a:ext cx="2199250" cy="2618150"/>
          </a:xfrm>
          <a:prstGeom prst="rect">
            <a:avLst/>
          </a:prstGeom>
          <a:solidFill>
            <a:srgbClr val="005737"/>
          </a:solidFill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4400" y="1031362"/>
            <a:ext cx="1997325" cy="4088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LOL</a:t>
            </a:r>
            <a:endParaRPr/>
          </a:p>
        </p:txBody>
      </p:sp>
      <p:sp>
        <p:nvSpPr>
          <p:cNvPr id="89" name="Google Shape;89;p16"/>
          <p:cNvSpPr/>
          <p:nvPr/>
        </p:nvSpPr>
        <p:spPr>
          <a:xfrm>
            <a:off x="0" y="0"/>
            <a:ext cx="9144000" cy="172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90" name="Google Shape;90;p16"/>
          <p:cNvSpPr txBox="1"/>
          <p:nvPr>
            <p:ph type="ctrTitle"/>
          </p:nvPr>
        </p:nvSpPr>
        <p:spPr>
          <a:xfrm>
            <a:off x="70000" y="177900"/>
            <a:ext cx="9324600" cy="7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>
                <a:solidFill>
                  <a:srgbClr val="005737"/>
                </a:solidFill>
                <a:latin typeface="Arial"/>
                <a:ea typeface="Arial"/>
                <a:cs typeface="Arial"/>
                <a:sym typeface="Arial"/>
              </a:rPr>
              <a:t>Se </a:t>
            </a:r>
            <a:r>
              <a:rPr lang="es" sz="2500">
                <a:solidFill>
                  <a:srgbClr val="005737"/>
                </a:solidFill>
                <a:latin typeface="Arial"/>
                <a:ea typeface="Arial"/>
                <a:cs typeface="Arial"/>
                <a:sym typeface="Arial"/>
              </a:rPr>
              <a:t>modificó</a:t>
            </a:r>
            <a:r>
              <a:rPr lang="es" sz="2500">
                <a:solidFill>
                  <a:srgbClr val="005737"/>
                </a:solidFill>
                <a:latin typeface="Arial"/>
                <a:ea typeface="Arial"/>
                <a:cs typeface="Arial"/>
                <a:sym typeface="Arial"/>
              </a:rPr>
              <a:t> la persona usada como público objetivo y con base en eso se hizo una reestructuración de la app</a:t>
            </a:r>
            <a:endParaRPr sz="2500">
              <a:solidFill>
                <a:srgbClr val="00573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6"/>
          <p:cNvSpPr/>
          <p:nvPr/>
        </p:nvSpPr>
        <p:spPr>
          <a:xfrm>
            <a:off x="0" y="953900"/>
            <a:ext cx="9144000" cy="4243200"/>
          </a:xfrm>
          <a:prstGeom prst="rect">
            <a:avLst/>
          </a:prstGeom>
          <a:solidFill>
            <a:srgbClr val="00573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5925" y="1078225"/>
            <a:ext cx="1847600" cy="39945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3" name="Google Shape;93;p16"/>
          <p:cNvCxnSpPr/>
          <p:nvPr/>
        </p:nvCxnSpPr>
        <p:spPr>
          <a:xfrm>
            <a:off x="3740750" y="2775325"/>
            <a:ext cx="1803600" cy="13500"/>
          </a:xfrm>
          <a:prstGeom prst="straightConnector1">
            <a:avLst/>
          </a:prstGeom>
          <a:noFill/>
          <a:ln cap="flat" cmpd="sng" w="152400">
            <a:solidFill>
              <a:srgbClr val="FCE5CD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4" name="Google Shape;9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4325" y="1068897"/>
            <a:ext cx="1803600" cy="401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LOL</a:t>
            </a:r>
            <a:endParaRPr/>
          </a:p>
        </p:txBody>
      </p:sp>
      <p:sp>
        <p:nvSpPr>
          <p:cNvPr id="100" name="Google Shape;100;p17"/>
          <p:cNvSpPr/>
          <p:nvPr/>
        </p:nvSpPr>
        <p:spPr>
          <a:xfrm>
            <a:off x="0" y="0"/>
            <a:ext cx="9144000" cy="172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01" name="Google Shape;101;p17"/>
          <p:cNvSpPr txBox="1"/>
          <p:nvPr>
            <p:ph type="ctrTitle"/>
          </p:nvPr>
        </p:nvSpPr>
        <p:spPr>
          <a:xfrm>
            <a:off x="113850" y="72875"/>
            <a:ext cx="9324600" cy="7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>
                <a:solidFill>
                  <a:srgbClr val="005737"/>
                </a:solidFill>
                <a:latin typeface="Arial"/>
                <a:ea typeface="Arial"/>
                <a:cs typeface="Arial"/>
                <a:sym typeface="Arial"/>
              </a:rPr>
              <a:t>Prototipo a papel</a:t>
            </a:r>
            <a:endParaRPr sz="2900">
              <a:solidFill>
                <a:srgbClr val="00573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7"/>
          <p:cNvSpPr/>
          <p:nvPr/>
        </p:nvSpPr>
        <p:spPr>
          <a:xfrm>
            <a:off x="0" y="953900"/>
            <a:ext cx="9144000" cy="4243200"/>
          </a:xfrm>
          <a:prstGeom prst="rect">
            <a:avLst/>
          </a:prstGeom>
          <a:solidFill>
            <a:srgbClr val="00573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750" y="1623213"/>
            <a:ext cx="2246634" cy="290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9350" y="1546282"/>
            <a:ext cx="2246625" cy="3058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83650" y="1799138"/>
            <a:ext cx="3448050" cy="2552700"/>
          </a:xfrm>
          <a:prstGeom prst="rect">
            <a:avLst/>
          </a:prstGeom>
          <a:solidFill>
            <a:srgbClr val="005737"/>
          </a:solidFill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LOL</a:t>
            </a:r>
            <a:endParaRPr/>
          </a:p>
        </p:txBody>
      </p:sp>
      <p:sp>
        <p:nvSpPr>
          <p:cNvPr id="111" name="Google Shape;111;p18"/>
          <p:cNvSpPr/>
          <p:nvPr/>
        </p:nvSpPr>
        <p:spPr>
          <a:xfrm>
            <a:off x="0" y="0"/>
            <a:ext cx="9144000" cy="172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12" name="Google Shape;112;p18"/>
          <p:cNvSpPr txBox="1"/>
          <p:nvPr>
            <p:ph type="ctrTitle"/>
          </p:nvPr>
        </p:nvSpPr>
        <p:spPr>
          <a:xfrm>
            <a:off x="113850" y="72875"/>
            <a:ext cx="9324600" cy="7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>
                <a:solidFill>
                  <a:srgbClr val="005737"/>
                </a:solidFill>
                <a:latin typeface="Arial"/>
                <a:ea typeface="Arial"/>
                <a:cs typeface="Arial"/>
                <a:sym typeface="Arial"/>
              </a:rPr>
              <a:t>Prototipo a papel</a:t>
            </a:r>
            <a:endParaRPr sz="2900">
              <a:solidFill>
                <a:srgbClr val="00573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8"/>
          <p:cNvSpPr/>
          <p:nvPr/>
        </p:nvSpPr>
        <p:spPr>
          <a:xfrm>
            <a:off x="0" y="953900"/>
            <a:ext cx="9144000" cy="4243200"/>
          </a:xfrm>
          <a:prstGeom prst="rect">
            <a:avLst/>
          </a:prstGeom>
          <a:solidFill>
            <a:srgbClr val="00573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14" name="Google Shape;1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50" y="1790200"/>
            <a:ext cx="2244450" cy="283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6350" y="1723490"/>
            <a:ext cx="2244450" cy="2867011"/>
          </a:xfrm>
          <a:prstGeom prst="rect">
            <a:avLst/>
          </a:prstGeom>
          <a:solidFill>
            <a:srgbClr val="005737"/>
          </a:solidFill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18850" y="1761499"/>
            <a:ext cx="3374025" cy="262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LOL</a:t>
            </a:r>
            <a:endParaRPr/>
          </a:p>
        </p:txBody>
      </p:sp>
      <p:sp>
        <p:nvSpPr>
          <p:cNvPr id="122" name="Google Shape;122;p19"/>
          <p:cNvSpPr/>
          <p:nvPr/>
        </p:nvSpPr>
        <p:spPr>
          <a:xfrm>
            <a:off x="0" y="0"/>
            <a:ext cx="9144000" cy="787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23" name="Google Shape;123;p19"/>
          <p:cNvSpPr txBox="1"/>
          <p:nvPr>
            <p:ph type="ctrTitle"/>
          </p:nvPr>
        </p:nvSpPr>
        <p:spPr>
          <a:xfrm>
            <a:off x="104525" y="116700"/>
            <a:ext cx="81186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>
                <a:solidFill>
                  <a:srgbClr val="005737"/>
                </a:solidFill>
                <a:latin typeface="Arial"/>
                <a:ea typeface="Arial"/>
                <a:cs typeface="Arial"/>
                <a:sym typeface="Arial"/>
              </a:rPr>
              <a:t>Primer prototipo</a:t>
            </a:r>
            <a:endParaRPr sz="2700">
              <a:solidFill>
                <a:srgbClr val="00573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9"/>
          <p:cNvSpPr/>
          <p:nvPr/>
        </p:nvSpPr>
        <p:spPr>
          <a:xfrm>
            <a:off x="-3125" y="787500"/>
            <a:ext cx="9144000" cy="4356000"/>
          </a:xfrm>
          <a:prstGeom prst="rect">
            <a:avLst/>
          </a:prstGeom>
          <a:solidFill>
            <a:srgbClr val="00573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25" name="Google Shape;125;p19" title="Captura de pantalla 2025-05-26 a la(s) 9.00.17 p.m..png"/>
          <p:cNvPicPr preferRelativeResize="0"/>
          <p:nvPr/>
        </p:nvPicPr>
        <p:blipFill rotWithShape="1">
          <a:blip r:embed="rId3">
            <a:alphaModFix/>
          </a:blip>
          <a:srcRect b="0" l="785" r="62852" t="2997"/>
          <a:stretch/>
        </p:blipFill>
        <p:spPr>
          <a:xfrm>
            <a:off x="2110325" y="900875"/>
            <a:ext cx="1878125" cy="401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 title="Captura de pantalla 2025-05-26 a la(s) 9.00.17 p.m..png"/>
          <p:cNvPicPr preferRelativeResize="0"/>
          <p:nvPr/>
        </p:nvPicPr>
        <p:blipFill rotWithShape="1">
          <a:blip r:embed="rId3">
            <a:alphaModFix/>
          </a:blip>
          <a:srcRect b="0" l="63639" r="0" t="2997"/>
          <a:stretch/>
        </p:blipFill>
        <p:spPr>
          <a:xfrm>
            <a:off x="6405825" y="900875"/>
            <a:ext cx="1878125" cy="401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9"/>
          <p:cNvSpPr txBox="1"/>
          <p:nvPr>
            <p:ph idx="1" type="subTitle"/>
          </p:nvPr>
        </p:nvSpPr>
        <p:spPr>
          <a:xfrm>
            <a:off x="0" y="2284475"/>
            <a:ext cx="2149200" cy="12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Ventana de menú ITAM Pick Up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9"/>
          <p:cNvSpPr txBox="1"/>
          <p:nvPr>
            <p:ph idx="1" type="subTitle"/>
          </p:nvPr>
        </p:nvSpPr>
        <p:spPr>
          <a:xfrm>
            <a:off x="4256613" y="2341350"/>
            <a:ext cx="2149200" cy="12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Ventana del carrito de pedido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337850" y="526350"/>
            <a:ext cx="32559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latin typeface="Arial"/>
                <a:ea typeface="Arial"/>
                <a:cs typeface="Arial"/>
                <a:sym typeface="Arial"/>
              </a:rPr>
              <a:t>Problemas con el primer prototipo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0"/>
          <p:cNvSpPr/>
          <p:nvPr/>
        </p:nvSpPr>
        <p:spPr>
          <a:xfrm>
            <a:off x="3764650" y="0"/>
            <a:ext cx="5504700" cy="5143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35" name="Google Shape;135;p20" title="Captura de pantalla 2025-05-27 a la(s) 10.01.48 a.m..png"/>
          <p:cNvPicPr preferRelativeResize="0"/>
          <p:nvPr/>
        </p:nvPicPr>
        <p:blipFill rotWithShape="1">
          <a:blip r:embed="rId3">
            <a:alphaModFix/>
          </a:blip>
          <a:srcRect b="0" l="2333" r="26309" t="0"/>
          <a:stretch/>
        </p:blipFill>
        <p:spPr>
          <a:xfrm>
            <a:off x="3829600" y="823050"/>
            <a:ext cx="5374799" cy="349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LOL</a:t>
            </a:r>
            <a:endParaRPr/>
          </a:p>
        </p:txBody>
      </p:sp>
      <p:sp>
        <p:nvSpPr>
          <p:cNvPr id="141" name="Google Shape;141;p21"/>
          <p:cNvSpPr/>
          <p:nvPr/>
        </p:nvSpPr>
        <p:spPr>
          <a:xfrm>
            <a:off x="0" y="0"/>
            <a:ext cx="9144000" cy="172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42" name="Google Shape;142;p21"/>
          <p:cNvSpPr txBox="1"/>
          <p:nvPr>
            <p:ph type="ctrTitle"/>
          </p:nvPr>
        </p:nvSpPr>
        <p:spPr>
          <a:xfrm>
            <a:off x="113850" y="72875"/>
            <a:ext cx="9324600" cy="7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>
                <a:solidFill>
                  <a:srgbClr val="005737"/>
                </a:solidFill>
                <a:latin typeface="Arial"/>
                <a:ea typeface="Arial"/>
                <a:cs typeface="Arial"/>
                <a:sym typeface="Arial"/>
              </a:rPr>
              <a:t>Backlog</a:t>
            </a:r>
            <a:endParaRPr sz="2900">
              <a:solidFill>
                <a:srgbClr val="00573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1"/>
          <p:cNvSpPr/>
          <p:nvPr/>
        </p:nvSpPr>
        <p:spPr>
          <a:xfrm>
            <a:off x="0" y="953900"/>
            <a:ext cx="9144000" cy="4243200"/>
          </a:xfrm>
          <a:prstGeom prst="rect">
            <a:avLst/>
          </a:prstGeom>
          <a:solidFill>
            <a:srgbClr val="00573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44" name="Google Shape;144;p21"/>
          <p:cNvPicPr preferRelativeResize="0"/>
          <p:nvPr/>
        </p:nvPicPr>
        <p:blipFill rotWithShape="1">
          <a:blip r:embed="rId3">
            <a:alphaModFix/>
          </a:blip>
          <a:srcRect b="0" l="0" r="0" t="872"/>
          <a:stretch/>
        </p:blipFill>
        <p:spPr>
          <a:xfrm>
            <a:off x="2415225" y="1116075"/>
            <a:ext cx="4313574" cy="375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